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288000" cy="10287000"/>
  <p:notesSz cx="6858000" cy="9144000"/>
  <p:embeddedFontLst>
    <p:embeddedFont>
      <p:font typeface="Asap" charset="1" panose="020F0504030202060203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4.png" Type="http://schemas.openxmlformats.org/officeDocument/2006/relationships/image"/><Relationship Id="rId11" Target="../media/image15.svg" Type="http://schemas.openxmlformats.org/officeDocument/2006/relationships/image"/><Relationship Id="rId12" Target="../media/image16.png" Type="http://schemas.openxmlformats.org/officeDocument/2006/relationships/image"/><Relationship Id="rId2" Target="../media/image6.jpe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Relationship Id="rId6" Target="../media/image10.png" Type="http://schemas.openxmlformats.org/officeDocument/2006/relationships/image"/><Relationship Id="rId7" Target="../media/image11.png" Type="http://schemas.openxmlformats.org/officeDocument/2006/relationships/image"/><Relationship Id="rId8" Target="../media/image12.svg" Type="http://schemas.openxmlformats.org/officeDocument/2006/relationships/image"/><Relationship Id="rId9" Target="../media/image13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19050" y="0"/>
            <a:ext cx="18288002" cy="10287000"/>
            <a:chOff x="0" y="0"/>
            <a:chExt cx="24384002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0" y="0"/>
            <a:ext cx="18288000" cy="10287000"/>
            <a:chOff x="0" y="0"/>
            <a:chExt cx="24384000" cy="13716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4384000" cy="13716000"/>
            </a:xfrm>
            <a:custGeom>
              <a:avLst/>
              <a:gdLst/>
              <a:ahLst/>
              <a:cxnLst/>
              <a:rect r="r" b="b" t="t" l="l"/>
              <a:pathLst>
                <a:path h="13716000" w="24384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0" t="0" r="0" b="0"/>
              </a:stretch>
            </a:blipFill>
          </p:spPr>
        </p:sp>
      </p:grpSp>
      <p:grpSp>
        <p:nvGrpSpPr>
          <p:cNvPr name="Group 4" id="4"/>
          <p:cNvGrpSpPr/>
          <p:nvPr/>
        </p:nvGrpSpPr>
        <p:grpSpPr>
          <a:xfrm rot="0">
            <a:off x="2360691" y="4825864"/>
            <a:ext cx="4101904" cy="683643"/>
            <a:chOff x="0" y="0"/>
            <a:chExt cx="1080337" cy="180054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080337" cy="180054"/>
            </a:xfrm>
            <a:custGeom>
              <a:avLst/>
              <a:gdLst/>
              <a:ahLst/>
              <a:cxnLst/>
              <a:rect r="r" b="b" t="t" l="l"/>
              <a:pathLst>
                <a:path h="180054" w="1080337">
                  <a:moveTo>
                    <a:pt x="0" y="0"/>
                  </a:moveTo>
                  <a:lnTo>
                    <a:pt x="1080337" y="0"/>
                  </a:lnTo>
                  <a:lnTo>
                    <a:pt x="1080337" y="180054"/>
                  </a:lnTo>
                  <a:lnTo>
                    <a:pt x="0" y="180054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57150"/>
              <a:ext cx="1080337" cy="23720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5930503" y="5664306"/>
            <a:ext cx="386977" cy="570776"/>
            <a:chOff x="0" y="0"/>
            <a:chExt cx="101920" cy="15032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01920" cy="150328"/>
            </a:xfrm>
            <a:custGeom>
              <a:avLst/>
              <a:gdLst/>
              <a:ahLst/>
              <a:cxnLst/>
              <a:rect r="r" b="b" t="t" l="l"/>
              <a:pathLst>
                <a:path h="150328" w="101920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6317480" y="6473207"/>
            <a:ext cx="386977" cy="570776"/>
            <a:chOff x="0" y="0"/>
            <a:chExt cx="101920" cy="150328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01920" cy="150328"/>
            </a:xfrm>
            <a:custGeom>
              <a:avLst/>
              <a:gdLst/>
              <a:ahLst/>
              <a:cxnLst/>
              <a:rect r="r" b="b" t="t" l="l"/>
              <a:pathLst>
                <a:path h="150328" w="101920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028700" y="6295336"/>
            <a:ext cx="5288780" cy="3767306"/>
            <a:chOff x="0" y="0"/>
            <a:chExt cx="1392930" cy="992212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392930" cy="992212"/>
            </a:xfrm>
            <a:custGeom>
              <a:avLst/>
              <a:gdLst/>
              <a:ahLst/>
              <a:cxnLst/>
              <a:rect r="r" b="b" t="t" l="l"/>
              <a:pathLst>
                <a:path h="992212" w="1392930">
                  <a:moveTo>
                    <a:pt x="0" y="0"/>
                  </a:moveTo>
                  <a:lnTo>
                    <a:pt x="1392930" y="0"/>
                  </a:lnTo>
                  <a:lnTo>
                    <a:pt x="1392930" y="992212"/>
                  </a:lnTo>
                  <a:lnTo>
                    <a:pt x="0" y="992212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57150"/>
              <a:ext cx="1392930" cy="1049362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Freeform 16" id="16"/>
          <p:cNvSpPr/>
          <p:nvPr/>
        </p:nvSpPr>
        <p:spPr>
          <a:xfrm flipH="false" flipV="false" rot="0">
            <a:off x="1858997" y="6235082"/>
            <a:ext cx="5166498" cy="2272758"/>
          </a:xfrm>
          <a:custGeom>
            <a:avLst/>
            <a:gdLst/>
            <a:ahLst/>
            <a:cxnLst/>
            <a:rect r="r" b="b" t="t" l="l"/>
            <a:pathLst>
              <a:path h="2272758" w="5166498">
                <a:moveTo>
                  <a:pt x="0" y="0"/>
                </a:moveTo>
                <a:lnTo>
                  <a:pt x="5166498" y="0"/>
                </a:lnTo>
                <a:lnTo>
                  <a:pt x="5166498" y="2272757"/>
                </a:lnTo>
                <a:lnTo>
                  <a:pt x="0" y="2272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37795"/>
            </a:stretch>
          </a:blipFill>
        </p:spPr>
      </p:sp>
      <p:grpSp>
        <p:nvGrpSpPr>
          <p:cNvPr name="Group 17" id="17"/>
          <p:cNvGrpSpPr/>
          <p:nvPr/>
        </p:nvGrpSpPr>
        <p:grpSpPr>
          <a:xfrm rot="0">
            <a:off x="2259633" y="6235082"/>
            <a:ext cx="4251335" cy="3023218"/>
            <a:chOff x="0" y="0"/>
            <a:chExt cx="1119693" cy="79623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1119693" cy="796239"/>
            </a:xfrm>
            <a:custGeom>
              <a:avLst/>
              <a:gdLst/>
              <a:ahLst/>
              <a:cxnLst/>
              <a:rect r="r" b="b" t="t" l="l"/>
              <a:pathLst>
                <a:path h="796239" w="1119693">
                  <a:moveTo>
                    <a:pt x="0" y="0"/>
                  </a:moveTo>
                  <a:lnTo>
                    <a:pt x="1119693" y="0"/>
                  </a:lnTo>
                  <a:lnTo>
                    <a:pt x="1119693" y="796239"/>
                  </a:lnTo>
                  <a:lnTo>
                    <a:pt x="0" y="796239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57150"/>
              <a:ext cx="1119693" cy="8533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5416057" y="7043982"/>
            <a:ext cx="1609438" cy="570776"/>
            <a:chOff x="0" y="0"/>
            <a:chExt cx="423885" cy="15032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423885" cy="150328"/>
            </a:xfrm>
            <a:custGeom>
              <a:avLst/>
              <a:gdLst/>
              <a:ahLst/>
              <a:cxnLst/>
              <a:rect r="r" b="b" t="t" l="l"/>
              <a:pathLst>
                <a:path h="150328" w="423885">
                  <a:moveTo>
                    <a:pt x="0" y="0"/>
                  </a:moveTo>
                  <a:lnTo>
                    <a:pt x="423885" y="0"/>
                  </a:lnTo>
                  <a:lnTo>
                    <a:pt x="423885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57150"/>
              <a:ext cx="423885" cy="20747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grpSp>
        <p:nvGrpSpPr>
          <p:cNvPr name="Group 23" id="23"/>
          <p:cNvGrpSpPr/>
          <p:nvPr/>
        </p:nvGrpSpPr>
        <p:grpSpPr>
          <a:xfrm rot="0">
            <a:off x="5552428" y="8450810"/>
            <a:ext cx="10553034" cy="1378776"/>
            <a:chOff x="0" y="0"/>
            <a:chExt cx="2779400" cy="363134"/>
          </a:xfrm>
        </p:grpSpPr>
        <p:sp>
          <p:nvSpPr>
            <p:cNvPr name="Freeform 24" id="24"/>
            <p:cNvSpPr/>
            <p:nvPr/>
          </p:nvSpPr>
          <p:spPr>
            <a:xfrm flipH="false" flipV="false" rot="0">
              <a:off x="0" y="0"/>
              <a:ext cx="2779400" cy="363134"/>
            </a:xfrm>
            <a:custGeom>
              <a:avLst/>
              <a:gdLst/>
              <a:ahLst/>
              <a:cxnLst/>
              <a:rect r="r" b="b" t="t" l="l"/>
              <a:pathLst>
                <a:path h="363134" w="2779400">
                  <a:moveTo>
                    <a:pt x="0" y="0"/>
                  </a:moveTo>
                  <a:lnTo>
                    <a:pt x="2779400" y="0"/>
                  </a:lnTo>
                  <a:lnTo>
                    <a:pt x="2779400" y="363134"/>
                  </a:lnTo>
                  <a:lnTo>
                    <a:pt x="0" y="363134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25" id="25"/>
            <p:cNvSpPr txBox="true"/>
            <p:nvPr/>
          </p:nvSpPr>
          <p:spPr>
            <a:xfrm>
              <a:off x="0" y="-57150"/>
              <a:ext cx="2779400" cy="42028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TextBox 26" id="26"/>
          <p:cNvSpPr txBox="true"/>
          <p:nvPr/>
        </p:nvSpPr>
        <p:spPr>
          <a:xfrm rot="0">
            <a:off x="2360691" y="4834676"/>
            <a:ext cx="4357539" cy="589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Resources and training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2360691" y="6311282"/>
            <a:ext cx="5885099" cy="589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Information on better nutrition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360691" y="6967782"/>
            <a:ext cx="5598769" cy="589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Recovery after Trauma Guide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2360691" y="7670491"/>
            <a:ext cx="5160853" cy="58981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How Ya Travellin’? Podcast</a:t>
            </a:r>
          </a:p>
        </p:txBody>
      </p:sp>
      <p:grpSp>
        <p:nvGrpSpPr>
          <p:cNvPr name="Group 30" id="30"/>
          <p:cNvGrpSpPr/>
          <p:nvPr/>
        </p:nvGrpSpPr>
        <p:grpSpPr>
          <a:xfrm rot="0">
            <a:off x="1028700" y="3985602"/>
            <a:ext cx="16372853" cy="4916251"/>
            <a:chOff x="0" y="0"/>
            <a:chExt cx="4312192" cy="1294815"/>
          </a:xfrm>
        </p:grpSpPr>
        <p:sp>
          <p:nvSpPr>
            <p:cNvPr name="Freeform 31" id="31"/>
            <p:cNvSpPr/>
            <p:nvPr/>
          </p:nvSpPr>
          <p:spPr>
            <a:xfrm flipH="false" flipV="false" rot="0">
              <a:off x="0" y="0"/>
              <a:ext cx="4312192" cy="1294815"/>
            </a:xfrm>
            <a:custGeom>
              <a:avLst/>
              <a:gdLst/>
              <a:ahLst/>
              <a:cxnLst/>
              <a:rect r="r" b="b" t="t" l="l"/>
              <a:pathLst>
                <a:path h="1294815" w="4312192">
                  <a:moveTo>
                    <a:pt x="0" y="0"/>
                  </a:moveTo>
                  <a:lnTo>
                    <a:pt x="4312192" y="0"/>
                  </a:lnTo>
                  <a:lnTo>
                    <a:pt x="4312192" y="1294815"/>
                  </a:lnTo>
                  <a:lnTo>
                    <a:pt x="0" y="1294815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32" id="32"/>
            <p:cNvSpPr txBox="true"/>
            <p:nvPr/>
          </p:nvSpPr>
          <p:spPr>
            <a:xfrm>
              <a:off x="0" y="-57150"/>
              <a:ext cx="4312192" cy="135196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Freeform 33" id="33"/>
          <p:cNvSpPr/>
          <p:nvPr/>
        </p:nvSpPr>
        <p:spPr>
          <a:xfrm flipH="false" flipV="false" rot="0">
            <a:off x="1106977" y="4130859"/>
            <a:ext cx="7388975" cy="771048"/>
          </a:xfrm>
          <a:custGeom>
            <a:avLst/>
            <a:gdLst/>
            <a:ahLst/>
            <a:cxnLst/>
            <a:rect r="r" b="b" t="t" l="l"/>
            <a:pathLst>
              <a:path h="771048" w="7388975">
                <a:moveTo>
                  <a:pt x="0" y="0"/>
                </a:moveTo>
                <a:lnTo>
                  <a:pt x="7388974" y="0"/>
                </a:lnTo>
                <a:lnTo>
                  <a:pt x="7388974" y="771048"/>
                </a:lnTo>
                <a:lnTo>
                  <a:pt x="0" y="7710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04289" r="0" b="-435378"/>
            </a:stretch>
          </a:blipFill>
        </p:spPr>
      </p:sp>
      <p:grpSp>
        <p:nvGrpSpPr>
          <p:cNvPr name="Group 34" id="34"/>
          <p:cNvGrpSpPr/>
          <p:nvPr/>
        </p:nvGrpSpPr>
        <p:grpSpPr>
          <a:xfrm rot="5400000">
            <a:off x="6856335" y="5897504"/>
            <a:ext cx="4371679" cy="1092446"/>
            <a:chOff x="0" y="0"/>
            <a:chExt cx="1151389" cy="287723"/>
          </a:xfrm>
        </p:grpSpPr>
        <p:sp>
          <p:nvSpPr>
            <p:cNvPr name="Freeform 35" id="35"/>
            <p:cNvSpPr/>
            <p:nvPr/>
          </p:nvSpPr>
          <p:spPr>
            <a:xfrm flipH="false" flipV="false" rot="0">
              <a:off x="0" y="0"/>
              <a:ext cx="1151389" cy="287723"/>
            </a:xfrm>
            <a:custGeom>
              <a:avLst/>
              <a:gdLst/>
              <a:ahLst/>
              <a:cxnLst/>
              <a:rect r="r" b="b" t="t" l="l"/>
              <a:pathLst>
                <a:path h="287723" w="1151389">
                  <a:moveTo>
                    <a:pt x="0" y="0"/>
                  </a:moveTo>
                  <a:lnTo>
                    <a:pt x="1151389" y="0"/>
                  </a:lnTo>
                  <a:lnTo>
                    <a:pt x="1151389" y="287723"/>
                  </a:lnTo>
                  <a:lnTo>
                    <a:pt x="0" y="287723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name="TextBox 36" id="36"/>
            <p:cNvSpPr txBox="true"/>
            <p:nvPr/>
          </p:nvSpPr>
          <p:spPr>
            <a:xfrm>
              <a:off x="0" y="-57150"/>
              <a:ext cx="1151389" cy="34487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520"/>
                </a:lnSpc>
              </a:pPr>
            </a:p>
          </p:txBody>
        </p:sp>
      </p:grpSp>
      <p:sp>
        <p:nvSpPr>
          <p:cNvPr name="Freeform 37" id="37"/>
          <p:cNvSpPr/>
          <p:nvPr/>
        </p:nvSpPr>
        <p:spPr>
          <a:xfrm flipH="false" flipV="false" rot="0">
            <a:off x="13374576" y="3719182"/>
            <a:ext cx="3711871" cy="3838420"/>
          </a:xfrm>
          <a:custGeom>
            <a:avLst/>
            <a:gdLst/>
            <a:ahLst/>
            <a:cxnLst/>
            <a:rect r="r" b="b" t="t" l="l"/>
            <a:pathLst>
              <a:path h="3838420" w="3711871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 t="0" r="0" b="0"/>
            </a:stretch>
          </a:blipFill>
        </p:spPr>
      </p:sp>
      <p:sp>
        <p:nvSpPr>
          <p:cNvPr name="Freeform 38" id="38"/>
          <p:cNvSpPr/>
          <p:nvPr/>
        </p:nvSpPr>
        <p:spPr>
          <a:xfrm flipH="false" flipV="false" rot="0">
            <a:off x="11407708" y="8052878"/>
            <a:ext cx="2838179" cy="1697950"/>
          </a:xfrm>
          <a:custGeom>
            <a:avLst/>
            <a:gdLst/>
            <a:ahLst/>
            <a:cxnLst/>
            <a:rect r="r" b="b" t="t" l="l"/>
            <a:pathLst>
              <a:path h="1697950" w="2838179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39" id="39"/>
          <p:cNvSpPr/>
          <p:nvPr/>
        </p:nvSpPr>
        <p:spPr>
          <a:xfrm flipH="false" flipV="false" rot="-2638862">
            <a:off x="14169847" y="8001569"/>
            <a:ext cx="1823728" cy="517483"/>
          </a:xfrm>
          <a:custGeom>
            <a:avLst/>
            <a:gdLst/>
            <a:ahLst/>
            <a:cxnLst/>
            <a:rect r="r" b="b" t="t" l="l"/>
            <a:pathLst>
              <a:path h="517483" w="1823728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8937761" y="5664306"/>
            <a:ext cx="5308125" cy="1931404"/>
          </a:xfrm>
          <a:custGeom>
            <a:avLst/>
            <a:gdLst/>
            <a:ahLst/>
            <a:cxnLst/>
            <a:rect r="r" b="b" t="t" l="l"/>
            <a:pathLst>
              <a:path h="1931404" w="5308125">
                <a:moveTo>
                  <a:pt x="0" y="0"/>
                </a:moveTo>
                <a:lnTo>
                  <a:pt x="5308125" y="0"/>
                </a:lnTo>
                <a:lnTo>
                  <a:pt x="5308125" y="1931403"/>
                </a:lnTo>
                <a:lnTo>
                  <a:pt x="0" y="19314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10324971" y="3622839"/>
            <a:ext cx="2165472" cy="1886668"/>
          </a:xfrm>
          <a:custGeom>
            <a:avLst/>
            <a:gdLst/>
            <a:ahLst/>
            <a:cxnLst/>
            <a:rect r="r" b="b" t="t" l="l"/>
            <a:pathLst>
              <a:path h="1886668" w="2165472">
                <a:moveTo>
                  <a:pt x="0" y="0"/>
                </a:moveTo>
                <a:lnTo>
                  <a:pt x="2165473" y="0"/>
                </a:lnTo>
                <a:lnTo>
                  <a:pt x="2165473" y="1886668"/>
                </a:lnTo>
                <a:lnTo>
                  <a:pt x="0" y="188666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2" id="42"/>
          <p:cNvGrpSpPr>
            <a:grpSpLocks noChangeAspect="true"/>
          </p:cNvGrpSpPr>
          <p:nvPr/>
        </p:nvGrpSpPr>
        <p:grpSpPr>
          <a:xfrm rot="0">
            <a:off x="10907185" y="3821816"/>
            <a:ext cx="1001046" cy="954813"/>
            <a:chOff x="0" y="0"/>
            <a:chExt cx="6324600" cy="6032500"/>
          </a:xfrm>
        </p:grpSpPr>
        <p:sp>
          <p:nvSpPr>
            <p:cNvPr name="Freeform 43" id="43"/>
            <p:cNvSpPr/>
            <p:nvPr/>
          </p:nvSpPr>
          <p:spPr>
            <a:xfrm flipH="false" flipV="false" rot="0">
              <a:off x="127000" y="127000"/>
              <a:ext cx="6070600" cy="5778500"/>
            </a:xfrm>
            <a:custGeom>
              <a:avLst/>
              <a:gdLst/>
              <a:ahLst/>
              <a:cxnLst/>
              <a:rect r="r" b="b" t="t" l="l"/>
              <a:pathLst>
                <a:path h="5778500" w="60706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12"/>
              <a:stretch>
                <a:fillRect l="0" t="-1965" r="0" b="-1965"/>
              </a:stretch>
            </a:blipFill>
          </p:spPr>
        </p:sp>
        <p:sp>
          <p:nvSpPr>
            <p:cNvPr name="Freeform 44" id="44"/>
            <p:cNvSpPr/>
            <p:nvPr/>
          </p:nvSpPr>
          <p:spPr>
            <a:xfrm flipH="false" flipV="false" rot="0">
              <a:off x="0" y="0"/>
              <a:ext cx="6324600" cy="6032500"/>
            </a:xfrm>
            <a:custGeom>
              <a:avLst/>
              <a:gdLst/>
              <a:ahLst/>
              <a:cxnLst/>
              <a:rect r="r" b="b" t="t" l="l"/>
              <a:pathLst>
                <a:path h="6032500" w="63246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01103A"/>
            </a:solidFill>
          </p:spPr>
        </p:sp>
      </p:grpSp>
      <p:sp>
        <p:nvSpPr>
          <p:cNvPr name="Freeform 45" id="45"/>
          <p:cNvSpPr/>
          <p:nvPr/>
        </p:nvSpPr>
        <p:spPr>
          <a:xfrm flipH="false" flipV="false" rot="0">
            <a:off x="1106977" y="4965109"/>
            <a:ext cx="7388975" cy="2475801"/>
          </a:xfrm>
          <a:custGeom>
            <a:avLst/>
            <a:gdLst/>
            <a:ahLst/>
            <a:cxnLst/>
            <a:rect r="r" b="b" t="t" l="l"/>
            <a:pathLst>
              <a:path h="2475801" w="7388975">
                <a:moveTo>
                  <a:pt x="0" y="0"/>
                </a:moveTo>
                <a:lnTo>
                  <a:pt x="7388974" y="0"/>
                </a:lnTo>
                <a:lnTo>
                  <a:pt x="7388974" y="2475802"/>
                </a:lnTo>
                <a:lnTo>
                  <a:pt x="0" y="2475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99213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706A58FE16C468442BD0E61C59965" ma:contentTypeVersion="28" ma:contentTypeDescription="Create a new document." ma:contentTypeScope="" ma:versionID="14329bd3099956ea7a5a279c65c8f5a9">
  <xsd:schema xmlns:xsd="http://www.w3.org/2001/XMLSchema" xmlns:xs="http://www.w3.org/2001/XMLSchema" xmlns:p="http://schemas.microsoft.com/office/2006/metadata/properties" xmlns:ns2="3390690e-ab92-4ca1-a975-5c11ca8e6c16" xmlns:ns3="9480b088-6233-42d0-9150-1a0c67dfdffb" targetNamespace="http://schemas.microsoft.com/office/2006/metadata/properties" ma:root="true" ma:fieldsID="a471b96c04c87b79d0a340aa743aa028" ns2:_="" ns3:_="">
    <xsd:import namespace="3390690e-ab92-4ca1-a975-5c11ca8e6c16"/>
    <xsd:import namespace="9480b088-6233-42d0-9150-1a0c67dfdf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Lastmodified" minOccurs="0"/>
                <xsd:element ref="ns2:_ApprovalAssignedTo" minOccurs="0"/>
                <xsd:element ref="ns2:_ApprovalRespondedBy" minOccurs="0"/>
                <xsd:element ref="ns2:_ApprovalSentBy" minOccurs="0"/>
                <xsd:element ref="ns2:_Approval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90690e-ab92-4ca1-a975-5c11ca8e6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bc569a-8149-4378-bacc-6aa1e284dd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astmodified" ma:index="27" nillable="true" ma:displayName="Last modified" ma:format="DateOnly" ma:internalName="Lastmodified">
      <xsd:simpleType>
        <xsd:restriction base="dms:DateTime"/>
      </xsd:simpleType>
    </xsd:element>
    <xsd:element name="_ApprovalAssignedTo" ma:index="28" nillable="true" ma:displayName="Approvers" ma:list="UserInfo" ma:internalName="_ApprovalAssignedTo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RespondedBy" ma:index="29" nillable="true" ma:displayName="Responses" ma:list="UserInfo" ma:internalName="_ApprovalRespondedBy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entBy" ma:index="30" nillable="true" ma:displayName="Approval Creator" ma:list="UserInfo" ma:internalName="_ApprovalSentBy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tatus" ma:index="31" nillable="true" ma:displayName="Approval status" ma:internalName="_Approval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80b088-6233-42d0-9150-1a0c67dfdf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1202d5-9f00-47e9-aaed-c5bd6bbcb30c}" ma:internalName="TaxCatchAll" ma:showField="CatchAllData" ma:web="9480b088-6233-42d0-9150-1a0c67dfdf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80b088-6233-42d0-9150-1a0c67dfdffb" xsi:nil="true"/>
    <Lastmodified xmlns="3390690e-ab92-4ca1-a975-5c11ca8e6c16" xsi:nil="true"/>
    <lcf76f155ced4ddcb4097134ff3c332f xmlns="3390690e-ab92-4ca1-a975-5c11ca8e6c16">
      <Terms xmlns="http://schemas.microsoft.com/office/infopath/2007/PartnerControls"/>
    </lcf76f155ced4ddcb4097134ff3c332f>
    <_ApprovalAssignedTo xmlns="3390690e-ab92-4ca1-a975-5c11ca8e6c16">
      <UserInfo>
        <DisplayName/>
        <AccountId xsi:nil="true"/>
        <AccountType/>
      </UserInfo>
    </_ApprovalAssignedTo>
    <_ApprovalSentBy xmlns="3390690e-ab92-4ca1-a975-5c11ca8e6c16">
      <UserInfo>
        <DisplayName/>
        <AccountId xsi:nil="true"/>
        <AccountType/>
      </UserInfo>
    </_ApprovalSentBy>
    <_ApprovalStatus xmlns="3390690e-ab92-4ca1-a975-5c11ca8e6c16">0</_ApprovalStatus>
    <_ApprovalRespondedBy xmlns="3390690e-ab92-4ca1-a975-5c11ca8e6c16">
      <UserInfo>
        <DisplayName/>
        <AccountId xsi:nil="true"/>
        <AccountType/>
      </UserInfo>
    </_ApprovalRespondedBy>
  </documentManagement>
</p:properties>
</file>

<file path=customXml/itemProps1.xml><?xml version="1.0" encoding="utf-8"?>
<ds:datastoreItem xmlns:ds="http://schemas.openxmlformats.org/officeDocument/2006/customXml" ds:itemID="{8EF26297-234A-4BBD-9D25-E06D50F4B6E0}"/>
</file>

<file path=customXml/itemProps2.xml><?xml version="1.0" encoding="utf-8"?>
<ds:datastoreItem xmlns:ds="http://schemas.openxmlformats.org/officeDocument/2006/customXml" ds:itemID="{1C46AB96-C793-47A4-9C55-45336F4C4A25}"/>
</file>

<file path=customXml/itemProps3.xml><?xml version="1.0" encoding="utf-8"?>
<ds:datastoreItem xmlns:ds="http://schemas.openxmlformats.org/officeDocument/2006/customXml" ds:itemID="{4B8419DC-41F3-4865-9A75-8BE69F539CE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Talk 2_UPDATEDv2.pptx</dc:title>
  <cp:revision>1</cp:revision>
  <dcterms:created xsi:type="dcterms:W3CDTF">2006-08-16T00:00:00Z</dcterms:created>
  <dcterms:modified xsi:type="dcterms:W3CDTF">2011-08-01T06:04:30Z</dcterms:modified>
  <dc:identifier>DAGwfDI-_54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0x010100D9D706A58FE16C468442BD0E61C59965</vt:lpwstr>
  </property>
  <property fmtid="{D5CDD505-2E9C-101B-9397-08002B2CF9AE}" pid="3" name="MediaServiceImageTags">
    <vt:lpwstr/>
  </property>
</Properties>
</file>